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60" r:id="rId7"/>
    <p:sldId id="263" r:id="rId8"/>
    <p:sldId id="264" r:id="rId9"/>
    <p:sldId id="265" r:id="rId10"/>
    <p:sldId id="259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A1A14-B65C-47AE-9EFD-B75AFEE51EE7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C3C9A-BA0A-4F3F-9086-1181D7783E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BB3B9D-556B-43CC-A5B9-1F3099D63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51CAE7-7F5C-4D3E-9DAA-2587D9CA06FA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Contour Drawing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xmlns="" val="420229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655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Continuous Line</a:t>
            </a:r>
            <a:endParaRPr lang="en-US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3962400" y="1447800"/>
            <a:ext cx="4876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 continuous line drawing is a type of drawing that includes continuous contact with the surface of a picture plane that makes enclosed forms and shapes. 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5" y="1728757"/>
            <a:ext cx="380047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33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29200" y="0"/>
            <a:ext cx="3902575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</a:rPr>
              <a:t>This involves looking only at</a:t>
            </a:r>
          </a:p>
          <a:p>
            <a:pPr algn="ctr"/>
            <a:r>
              <a:rPr lang="en-US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/>
              </a:rPr>
              <a:t>Your subject while drawing</a:t>
            </a:r>
          </a:p>
          <a:p>
            <a:pPr algn="ctr"/>
            <a:r>
              <a:rPr lang="en-US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</a:rPr>
              <a:t>And not your paper. </a:t>
            </a:r>
            <a:endParaRPr lang="en-US" sz="5400" b="1" cap="none" spc="0" dirty="0" smtClean="0">
              <a:ln w="9525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81600" cy="67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381000"/>
            <a:ext cx="51082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This is also called</a:t>
            </a:r>
          </a:p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600200"/>
            <a:ext cx="827393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Observation Drawing</a:t>
            </a:r>
            <a:endParaRPr lang="en-US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988023"/>
            <a:ext cx="4876800" cy="386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1"/>
            <a:ext cx="77056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23854" y="533400"/>
            <a:ext cx="288995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Your </a:t>
            </a:r>
          </a:p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Turn!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8800" y="4038600"/>
            <a:ext cx="533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An identifiable path of a point moving in space. It can vary in width, direction, and length.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228600"/>
            <a:ext cx="6714286" cy="36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28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438400"/>
            <a:ext cx="3810000" cy="2857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5334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Contour </a:t>
            </a:r>
            <a:r>
              <a:rPr lang="en-US" sz="8000" dirty="0" smtClean="0"/>
              <a:t>Line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3657600" y="2819400"/>
            <a:ext cx="510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effectLst/>
              </a:rPr>
              <a:t>A contour is the line which defines a form or edge - an outline.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22652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78486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6202050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Line Weight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962400" y="1905000"/>
            <a:ext cx="4648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/>
              </a:rPr>
              <a:t>Line weight </a:t>
            </a:r>
            <a:r>
              <a:rPr lang="en-US" sz="3600" dirty="0" smtClean="0">
                <a:effectLst/>
              </a:rPr>
              <a:t>is a term that describes the relative 'weight' - strength, heaviness, or darkness - of the line against the background or support.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347109"/>
            <a:ext cx="3429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26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33600" y="457200"/>
            <a:ext cx="4179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Why Use Line Weight?</a:t>
            </a:r>
            <a:endParaRPr lang="en-US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656534" cy="419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00324" y="304800"/>
            <a:ext cx="79146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is More Interesting?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133600"/>
            <a:ext cx="446455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0"/>
            <a:ext cx="42623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" y="533400"/>
            <a:ext cx="79924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one shows depth of 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Space 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est?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740</TotalTime>
  <Words>141</Words>
  <Application>Microsoft Office PowerPoint</Application>
  <PresentationFormat>On-screen Show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Composite</vt:lpstr>
      <vt:lpstr>Contour Drawing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Contour Drawing</dc:title>
  <dc:creator>Becca</dc:creator>
  <cp:lastModifiedBy>Tasha Haugen</cp:lastModifiedBy>
  <cp:revision>14</cp:revision>
  <dcterms:created xsi:type="dcterms:W3CDTF">2011-11-11T20:20:40Z</dcterms:created>
  <dcterms:modified xsi:type="dcterms:W3CDTF">2011-11-15T17:12:01Z</dcterms:modified>
</cp:coreProperties>
</file>